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28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122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06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8049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06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172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2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2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5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77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30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1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36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2ED-9B77-4A78-8FA3-890DAC7D334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533828-B117-49BF-A5B7-D355C94EC5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17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roup 2090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92" name="Straight Connector 2091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3" name="Straight Connector 2092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4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95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96" name="Isosceles Triangle 2095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97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98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99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00" name="Isosceles Triangle 2099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01" name="Isosceles Triangle 2100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BF1847-4ABC-7754-21C9-5FE10D9AC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9562" y="471582"/>
            <a:ext cx="6424440" cy="15509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300" dirty="0"/>
              <a:t>CELEBRATING Eid </a:t>
            </a:r>
            <a:br>
              <a:rPr lang="en-US" sz="1100" dirty="0"/>
            </a:br>
            <a:br>
              <a:rPr lang="en-US" sz="1100" dirty="0"/>
            </a:br>
            <a:r>
              <a:rPr lang="en-US" sz="1400" dirty="0"/>
              <a:t>WE ARE CELEBRATING Eid THIS MONTH THROUGH FOOD, </a:t>
            </a:r>
            <a:br>
              <a:rPr lang="en-US" sz="1400" dirty="0"/>
            </a:br>
            <a:r>
              <a:rPr lang="en-US" sz="1400" dirty="0"/>
              <a:t>SHOWCASING THE DIVERSE CULTURES WITHIN FREMAN.</a:t>
            </a:r>
            <a:br>
              <a:rPr lang="en-US" sz="1400" dirty="0"/>
            </a:br>
            <a:endParaRPr lang="en-US" sz="1100" dirty="0"/>
          </a:p>
        </p:txBody>
      </p:sp>
      <p:pic>
        <p:nvPicPr>
          <p:cNvPr id="1026" name="Picture 2" descr="4 Delicious Accompaniments for Your Next Curry Dish">
            <a:extLst>
              <a:ext uri="{FF2B5EF4-FFF2-40B4-BE49-F238E27FC236}">
                <a16:creationId xmlns:a16="http://schemas.microsoft.com/office/drawing/2014/main" id="{52904128-4B93-FF84-10F7-40D268BE4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44237" b="-1"/>
          <a:stretch/>
        </p:blipFill>
        <p:spPr bwMode="auto">
          <a:xfrm>
            <a:off x="20" y="10"/>
            <a:ext cx="2328794" cy="4236843"/>
          </a:xfrm>
          <a:custGeom>
            <a:avLst/>
            <a:gdLst/>
            <a:ahLst/>
            <a:cxnLst/>
            <a:rect l="l" t="t" r="r" b="b"/>
            <a:pathLst>
              <a:path w="2328814" h="4236853">
                <a:moveTo>
                  <a:pt x="0" y="0"/>
                </a:moveTo>
                <a:lnTo>
                  <a:pt x="1674254" y="0"/>
                </a:lnTo>
                <a:lnTo>
                  <a:pt x="2328814" y="4236853"/>
                </a:lnTo>
                <a:lnTo>
                  <a:pt x="16388" y="4236853"/>
                </a:lnTo>
                <a:lnTo>
                  <a:pt x="0" y="41399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cipe Of The Week: Tasty Beef Samosas - Zeda Magazine">
            <a:extLst>
              <a:ext uri="{FF2B5EF4-FFF2-40B4-BE49-F238E27FC236}">
                <a16:creationId xmlns:a16="http://schemas.microsoft.com/office/drawing/2014/main" id="{26AA935A-6D2A-8019-48FD-AF612A7E4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r="23452" b="-2"/>
          <a:stretch/>
        </p:blipFill>
        <p:spPr bwMode="auto">
          <a:xfrm>
            <a:off x="16388" y="4236854"/>
            <a:ext cx="2717668" cy="2630875"/>
          </a:xfrm>
          <a:custGeom>
            <a:avLst/>
            <a:gdLst/>
            <a:ahLst/>
            <a:cxnLst/>
            <a:rect l="l" t="t" r="r" b="b"/>
            <a:pathLst>
              <a:path w="2717668" h="2630875">
                <a:moveTo>
                  <a:pt x="0" y="0"/>
                </a:moveTo>
                <a:lnTo>
                  <a:pt x="2312426" y="0"/>
                </a:lnTo>
                <a:lnTo>
                  <a:pt x="2717668" y="2623063"/>
                </a:lnTo>
                <a:lnTo>
                  <a:pt x="2717668" y="2630875"/>
                </a:lnTo>
                <a:lnTo>
                  <a:pt x="445069" y="26308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3" name="Isosceles Triangle 8">
            <a:extLst>
              <a:ext uri="{FF2B5EF4-FFF2-40B4-BE49-F238E27FC236}">
                <a16:creationId xmlns:a16="http://schemas.microsoft.com/office/drawing/2014/main" id="{F3854125-A15A-4F48-9A1E-93AEF2DD9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105" name="Straight Connector 2104">
            <a:extLst>
              <a:ext uri="{FF2B5EF4-FFF2-40B4-BE49-F238E27FC236}">
                <a16:creationId xmlns:a16="http://schemas.microsoft.com/office/drawing/2014/main" id="{4FAD2C3C-5408-44D9-8176-56D9F3C3E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333" y="4236854"/>
            <a:ext cx="2298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B17D2D09-3BBA-69BB-DEA9-6C40D9954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3357" y="2026354"/>
            <a:ext cx="6908523" cy="337228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>
                <a:solidFill>
                  <a:srgbClr val="92D050"/>
                </a:solidFill>
              </a:rPr>
              <a:t>MAIN MEAL OPTIONS AVAILABLE ON FRIDAY 20</a:t>
            </a:r>
            <a:r>
              <a:rPr lang="en-US" baseline="30000" dirty="0">
                <a:solidFill>
                  <a:srgbClr val="92D050"/>
                </a:solidFill>
              </a:rPr>
              <a:t>th</a:t>
            </a:r>
            <a:r>
              <a:rPr lang="en-US" dirty="0">
                <a:solidFill>
                  <a:srgbClr val="92D050"/>
                </a:solidFill>
              </a:rPr>
              <a:t> MARCH 2026</a:t>
            </a:r>
          </a:p>
          <a:p>
            <a:pPr algn="l"/>
            <a:endParaRPr lang="en-US" sz="1200" dirty="0">
              <a:solidFill>
                <a:srgbClr val="92D050"/>
              </a:solidFill>
            </a:endParaRPr>
          </a:p>
          <a:p>
            <a:pPr algn="l"/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KEEMA CURRY </a:t>
            </a:r>
          </a:p>
          <a:p>
            <a:pPr algn="l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SERVED WITH BASMATI RICE,NAAN BREAD </a:t>
            </a:r>
          </a:p>
          <a:p>
            <a:pPr algn="l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AND SAMOSA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5A2CF-9254-FACB-E1EB-EA8AC0121D4E}"/>
              </a:ext>
            </a:extLst>
          </p:cNvPr>
          <p:cNvSpPr txBox="1"/>
          <p:nvPr/>
        </p:nvSpPr>
        <p:spPr>
          <a:xfrm>
            <a:off x="2823675" y="5350668"/>
            <a:ext cx="66922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All other food options will also be available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e.g. Jacket Potatoes, Pasta Option and Salad Bar.</a:t>
            </a:r>
          </a:p>
          <a:p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845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63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CELEBRATING Eid   WE ARE CELEBRATING Eid THIS MONTH THROUGH FOOD,  SHOWCASING THE DIVERSE CULTURES WITHIN FREMAN.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TASTE OF THE CARIBBEAN  TICKLE YOUR TASTE BUDS WITH AN EXPOLSION OF FLAVOUR DURING FREMAN FOOD DIVERSITY MONTH.  AVAILABLE ON TUESDAY 16th April</dc:title>
  <dc:creator>Mrs N Willcocks</dc:creator>
  <cp:lastModifiedBy>Miss C Jones</cp:lastModifiedBy>
  <cp:revision>23</cp:revision>
  <cp:lastPrinted>2025-03-18T13:15:29Z</cp:lastPrinted>
  <dcterms:created xsi:type="dcterms:W3CDTF">2024-03-15T13:10:17Z</dcterms:created>
  <dcterms:modified xsi:type="dcterms:W3CDTF">2026-03-17T11:29:34Z</dcterms:modified>
</cp:coreProperties>
</file>